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
  </p:notesMasterIdLst>
  <p:sldIdLst>
    <p:sldId id="256" r:id="rId2"/>
    <p:sldId id="267" r:id="rId3"/>
    <p:sldId id="268" r:id="rId4"/>
    <p:sldId id="257" r:id="rId5"/>
    <p:sldId id="258" r:id="rId6"/>
    <p:sldId id="260" r:id="rId7"/>
    <p:sldId id="266" r:id="rId8"/>
    <p:sldId id="261" r:id="rId9"/>
    <p:sldId id="262" r:id="rId10"/>
    <p:sldId id="264" r:id="rId11"/>
    <p:sldId id="265" r:id="rId12"/>
  </p:sldIdLst>
  <p:sldSz cx="6858000" cy="9144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showPr>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7911" autoAdjust="0"/>
  </p:normalViewPr>
  <p:slideViewPr>
    <p:cSldViewPr>
      <p:cViewPr varScale="1">
        <p:scale>
          <a:sx n="40" d="100"/>
          <a:sy n="40" d="100"/>
        </p:scale>
        <p:origin x="-2217" y="-92"/>
      </p:cViewPr>
      <p:guideLst>
        <p:guide orient="horz" pos="2880"/>
        <p:guide pos="216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18C10A0-5876-485E-9C81-EEB15D4D9E30}" type="datetimeFigureOut">
              <a:rPr lang="en-US" smtClean="0"/>
              <a:pPr/>
              <a:t>11/23/2022</a:t>
            </a:fld>
            <a:endParaRPr lang="en-US"/>
          </a:p>
        </p:txBody>
      </p:sp>
      <p:sp>
        <p:nvSpPr>
          <p:cNvPr id="4" name="Slide Image Placeholder 3"/>
          <p:cNvSpPr>
            <a:spLocks noGrp="1" noRot="1" noChangeAspect="1"/>
          </p:cNvSpPr>
          <p:nvPr>
            <p:ph type="sldImg" idx="2"/>
          </p:nvPr>
        </p:nvSpPr>
        <p:spPr>
          <a:xfrm>
            <a:off x="2143125" y="685800"/>
            <a:ext cx="257175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C53CD7D-9841-40B1-8746-4FE9029CFC72}"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INTRO: Hi, My name is “X” I am here to introduce you to</a:t>
            </a:r>
            <a:r>
              <a:rPr lang="en-US" baseline="0" dirty="0" smtClean="0"/>
              <a:t> Safe’s New Redpipe Kit. A complete pipe kit that has everything you need for a 2500 sq. ft. area. Simply divide your total sq. ft by 2500 and that is how many kits you need. No more pipe take-offs, no more estimating mistakes or fittings left behind when you head out to the project. Everything comes in a single box for less cost than buying them separately.   </a:t>
            </a:r>
            <a:endParaRPr lang="en-US" dirty="0"/>
          </a:p>
        </p:txBody>
      </p:sp>
      <p:sp>
        <p:nvSpPr>
          <p:cNvPr id="4" name="Slide Number Placeholder 3"/>
          <p:cNvSpPr>
            <a:spLocks noGrp="1"/>
          </p:cNvSpPr>
          <p:nvPr>
            <p:ph type="sldNum" sz="quarter" idx="10"/>
          </p:nvPr>
        </p:nvSpPr>
        <p:spPr/>
        <p:txBody>
          <a:bodyPr/>
          <a:lstStyle/>
          <a:p>
            <a:fld id="{5C53CD7D-9841-40B1-8746-4FE9029CFC72}"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easiest pipe take off ever!! Simply divide your total square footage by 2500 =</a:t>
            </a:r>
            <a:r>
              <a:rPr lang="en-US" baseline="0" dirty="0" smtClean="0"/>
              <a:t> the number of kits you need and all for $125.00. If you as a company standardize on Redpipe we will give them to you for $100 </a:t>
            </a:r>
            <a:r>
              <a:rPr lang="en-US" baseline="0" dirty="0" smtClean="0"/>
              <a:t>each</a:t>
            </a:r>
          </a:p>
          <a:p>
            <a:r>
              <a:rPr lang="en-US" baseline="0" dirty="0" smtClean="0"/>
              <a:t>And all for a Nickel a square foot</a:t>
            </a:r>
            <a:endParaRPr lang="en-US" dirty="0"/>
          </a:p>
        </p:txBody>
      </p:sp>
      <p:sp>
        <p:nvSpPr>
          <p:cNvPr id="4" name="Slide Number Placeholder 3"/>
          <p:cNvSpPr>
            <a:spLocks noGrp="1"/>
          </p:cNvSpPr>
          <p:nvPr>
            <p:ph type="sldNum" sz="quarter" idx="10"/>
          </p:nvPr>
        </p:nvSpPr>
        <p:spPr/>
        <p:txBody>
          <a:bodyPr/>
          <a:lstStyle/>
          <a:p>
            <a:fld id="{5C53CD7D-9841-40B1-8746-4FE9029CFC72}"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Thank you for your time.</a:t>
            </a:r>
            <a:r>
              <a:rPr lang="en-US" baseline="0" dirty="0" smtClean="0"/>
              <a:t> If you have any questions just please feel free to ask </a:t>
            </a:r>
            <a:r>
              <a:rPr lang="en-US" baseline="0" dirty="0" smtClean="0">
                <a:sym typeface="Wingdings" pitchFamily="2" charset="2"/>
              </a:rPr>
              <a:t></a:t>
            </a:r>
          </a:p>
          <a:p>
            <a:endParaRPr lang="en-US" baseline="0" dirty="0" smtClean="0">
              <a:sym typeface="Wingdings" pitchFamily="2" charset="2"/>
            </a:endParaRPr>
          </a:p>
          <a:p>
            <a:r>
              <a:rPr lang="en-US" baseline="0" dirty="0" smtClean="0">
                <a:sym typeface="Wingdings" pitchFamily="2" charset="2"/>
              </a:rPr>
              <a:t>DO NOT OFFER OR GIVE A COPY OF ANY PART OF THIS PRESENTATION TO ANYONE. THIS IS AN INTERNAL DOCUMENT.</a:t>
            </a:r>
          </a:p>
          <a:p>
            <a:endParaRPr lang="en-US" baseline="0" dirty="0" smtClean="0">
              <a:sym typeface="Wingdings" pitchFamily="2" charset="2"/>
            </a:endParaRPr>
          </a:p>
          <a:p>
            <a:r>
              <a:rPr lang="en-US" baseline="0" dirty="0" smtClean="0">
                <a:sym typeface="Wingdings" pitchFamily="2" charset="2"/>
              </a:rPr>
              <a:t>Q: Can you use Redpipe on Vesda? A: Yes, Redpipe is UL listed for ANY UL listed air sampling smoke detector.</a:t>
            </a:r>
          </a:p>
          <a:p>
            <a:endParaRPr lang="en-US" baseline="0" dirty="0" smtClean="0">
              <a:sym typeface="Wingdings" pitchFamily="2" charset="2"/>
            </a:endParaRPr>
          </a:p>
          <a:p>
            <a:r>
              <a:rPr lang="en-US" baseline="0" dirty="0" smtClean="0">
                <a:sym typeface="Wingdings" pitchFamily="2" charset="2"/>
              </a:rPr>
              <a:t>Q: If they ask you about Blazemaster. Vesda pipe is private labeled Blazemaster.</a:t>
            </a:r>
          </a:p>
          <a:p>
            <a:endParaRPr lang="en-US" baseline="0" dirty="0" smtClean="0">
              <a:sym typeface="Wingdings" pitchFamily="2" charset="2"/>
            </a:endParaRPr>
          </a:p>
          <a:p>
            <a:r>
              <a:rPr lang="en-US" baseline="0" dirty="0" smtClean="0">
                <a:sym typeface="Wingdings" pitchFamily="2" charset="2"/>
              </a:rPr>
              <a:t>	Blazemaster has the following UL listings which are tested as sprinkler pipes with water in them. Blazemaster is not specifically 	listed for use with air sampling smoke detectors, but instead is listed as an accessory on a Vesda system.</a:t>
            </a:r>
          </a:p>
          <a:p>
            <a:endParaRPr lang="en-US" baseline="0" dirty="0" smtClean="0">
              <a:sym typeface="Wingdings" pitchFamily="2" charset="2"/>
            </a:endParaRPr>
          </a:p>
          <a:p>
            <a:r>
              <a:rPr lang="en-US" sz="1200" b="0" i="0" kern="1200" dirty="0" smtClean="0">
                <a:solidFill>
                  <a:schemeClr val="tx1"/>
                </a:solidFill>
                <a:latin typeface="+mn-lt"/>
                <a:ea typeface="+mn-ea"/>
                <a:cs typeface="+mn-cs"/>
              </a:rPr>
              <a:t>	</a:t>
            </a:r>
            <a:r>
              <a:rPr lang="en-US" sz="1200" b="0" i="0" kern="1200" dirty="0" err="1" smtClean="0">
                <a:solidFill>
                  <a:schemeClr val="tx1"/>
                </a:solidFill>
                <a:latin typeface="+mn-lt"/>
                <a:ea typeface="+mn-ea"/>
                <a:cs typeface="+mn-cs"/>
              </a:rPr>
              <a:t>BlazeMaster</a:t>
            </a:r>
            <a:r>
              <a:rPr lang="en-US" sz="1200" b="0" i="0" kern="1200" dirty="0" smtClean="0">
                <a:solidFill>
                  <a:schemeClr val="tx1"/>
                </a:solidFill>
                <a:latin typeface="+mn-lt"/>
                <a:ea typeface="+mn-ea"/>
                <a:cs typeface="+mn-cs"/>
              </a:rPr>
              <a:t> is UL Listed (Underwriters Laboratories), C-UL and </a:t>
            </a:r>
            <a:r>
              <a:rPr lang="en-US" sz="1200" b="0" i="0" kern="1200" dirty="0" err="1" smtClean="0">
                <a:solidFill>
                  <a:schemeClr val="tx1"/>
                </a:solidFill>
                <a:latin typeface="+mn-lt"/>
                <a:ea typeface="+mn-ea"/>
                <a:cs typeface="+mn-cs"/>
              </a:rPr>
              <a:t>ULC</a:t>
            </a:r>
            <a:endParaRPr lang="en-US" sz="1200" b="0"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	UL 1821 - Thermoplastic Sprinkler Pipe and Fittings for Fire Protection Service </a:t>
            </a:r>
            <a:br>
              <a:rPr lang="en-US" sz="1200" b="0" i="0" kern="1200" dirty="0" smtClean="0">
                <a:solidFill>
                  <a:schemeClr val="tx1"/>
                </a:solidFill>
                <a:latin typeface="+mn-lt"/>
                <a:ea typeface="+mn-ea"/>
                <a:cs typeface="+mn-cs"/>
              </a:rPr>
            </a:br>
            <a:r>
              <a:rPr lang="en-US" sz="1200" b="0" i="0" kern="1200" dirty="0" smtClean="0">
                <a:solidFill>
                  <a:schemeClr val="tx1"/>
                </a:solidFill>
                <a:latin typeface="+mn-lt"/>
                <a:ea typeface="+mn-ea"/>
                <a:cs typeface="+mn-cs"/>
              </a:rPr>
              <a:t>	UL 1887 - Standard for Safety Fire Test of Plastic Sprinkler Pipe for Visible Flame and Smoke Characteristics</a:t>
            </a:r>
          </a:p>
          <a:p>
            <a:r>
              <a:rPr lang="en-US" sz="1200" b="0" i="0" kern="1200" dirty="0" smtClean="0">
                <a:solidFill>
                  <a:schemeClr val="tx1"/>
                </a:solidFill>
                <a:latin typeface="+mn-lt"/>
                <a:ea typeface="+mn-ea"/>
                <a:cs typeface="+mn-cs"/>
              </a:rPr>
              <a:t>	End the discussion with a positive: </a:t>
            </a:r>
            <a:r>
              <a:rPr lang="en-US" baseline="0" dirty="0" smtClean="0">
                <a:sym typeface="Wingdings" pitchFamily="2" charset="2"/>
              </a:rPr>
              <a:t>Redpipe is UL listed for ANY UL listed air sampling smoke detector.</a:t>
            </a:r>
            <a:endParaRPr lang="en-US" sz="1200" b="0" i="0" kern="1200" dirty="0" smtClean="0">
              <a:solidFill>
                <a:schemeClr val="tx1"/>
              </a:solidFill>
              <a:latin typeface="+mn-lt"/>
              <a:ea typeface="+mn-ea"/>
              <a:cs typeface="+mn-cs"/>
            </a:endParaRPr>
          </a:p>
          <a:p>
            <a:endParaRPr lang="en-US" sz="1200" b="0"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Q: What is in a Redpipe Kit. A: Please refer to slide #9</a:t>
            </a:r>
          </a:p>
          <a:p>
            <a:endParaRPr lang="en-US" sz="1200" b="0" i="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5C53CD7D-9841-40B1-8746-4FE9029CFC72}" type="slidenum">
              <a:rPr lang="en-US" smtClean="0"/>
              <a:pPr/>
              <a:t>11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Redpipe is the ONLY air sampling smoke detection pipe UL approved specifically listed for use with ALL air sampling smoke detectors.  No labels are needed as th</a:t>
            </a:r>
            <a:r>
              <a:rPr lang="en-US" baseline="0" dirty="0" smtClean="0"/>
              <a:t>e pipe comes with NFPA printing already on the pipe in English and Spanish. </a:t>
            </a:r>
            <a:r>
              <a:rPr lang="en-US" dirty="0" smtClean="0"/>
              <a:t>It comes in both 7 ½ and</a:t>
            </a:r>
            <a:r>
              <a:rPr lang="en-US" baseline="0" dirty="0" smtClean="0"/>
              <a:t> 15 foot lengths. The 7 ½ foot lengths can be shipped overnight.  In addition it has snap in pipe hangers for faster, less costly installations. </a:t>
            </a:r>
            <a:r>
              <a:rPr lang="en-US" dirty="0" smtClean="0"/>
              <a:t> </a:t>
            </a:r>
            <a:endParaRPr lang="en-US" dirty="0"/>
          </a:p>
        </p:txBody>
      </p:sp>
      <p:sp>
        <p:nvSpPr>
          <p:cNvPr id="4" name="Slide Number Placeholder 3"/>
          <p:cNvSpPr>
            <a:spLocks noGrp="1"/>
          </p:cNvSpPr>
          <p:nvPr>
            <p:ph type="sldNum" sz="quarter" idx="10"/>
          </p:nvPr>
        </p:nvSpPr>
        <p:spPr/>
        <p:txBody>
          <a:bodyPr/>
          <a:lstStyle/>
          <a:p>
            <a:fld id="{5C53CD7D-9841-40B1-8746-4FE9029CFC72}" type="slidenum">
              <a:rPr lang="en-US" smtClean="0"/>
              <a:pPr/>
              <a:t>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addition to Redpipe</a:t>
            </a:r>
            <a:r>
              <a:rPr lang="en-US" baseline="0" dirty="0" smtClean="0"/>
              <a:t> being the </a:t>
            </a:r>
            <a:r>
              <a:rPr lang="en-US" dirty="0" smtClean="0"/>
              <a:t>ONLY pipe and fittings UL listed for use with air sampling smoke detection systems, they are also plenum rated and self-extinguishing.  Being the only pipe that is UL listed it</a:t>
            </a:r>
            <a:r>
              <a:rPr lang="en-US" baseline="0" dirty="0" smtClean="0"/>
              <a:t> meets the needs of </a:t>
            </a:r>
            <a:r>
              <a:rPr lang="en-US" baseline="0" smtClean="0"/>
              <a:t>Government projects.</a:t>
            </a:r>
            <a:endParaRPr lang="en-US" dirty="0" smtClean="0"/>
          </a:p>
          <a:p>
            <a:endParaRPr lang="en-US" dirty="0" smtClean="0"/>
          </a:p>
          <a:p>
            <a:endParaRPr lang="en-US" dirty="0" smtClean="0"/>
          </a:p>
          <a:p>
            <a:r>
              <a:rPr lang="en-US" dirty="0" smtClean="0"/>
              <a:t>Here you will find the specifications for Redpipe for your </a:t>
            </a:r>
            <a:r>
              <a:rPr lang="en-US" dirty="0" err="1" smtClean="0"/>
              <a:t>submitals</a:t>
            </a:r>
            <a:r>
              <a:rPr lang="en-US" dirty="0" smtClean="0"/>
              <a:t>.</a:t>
            </a:r>
          </a:p>
          <a:p>
            <a:endParaRPr lang="en-US" dirty="0" smtClean="0"/>
          </a:p>
          <a:p>
            <a:r>
              <a:rPr lang="en-US" dirty="0" smtClean="0"/>
              <a:t>Fittings available in packs of 10 or as a package in the Pipe</a:t>
            </a:r>
            <a:r>
              <a:rPr lang="en-US" baseline="0" dirty="0" smtClean="0"/>
              <a:t> Kit.</a:t>
            </a:r>
            <a:endParaRPr lang="en-US" dirty="0" smtClean="0"/>
          </a:p>
          <a:p>
            <a:endParaRPr lang="en-US" dirty="0" smtClean="0"/>
          </a:p>
          <a:p>
            <a:r>
              <a:rPr lang="en-US" dirty="0" smtClean="0"/>
              <a:t>Custom Pipe Available with Your Company Name. (custom colors also available) and</a:t>
            </a:r>
            <a:r>
              <a:rPr lang="en-US" baseline="0" dirty="0" smtClean="0"/>
              <a:t> ALL at a lower cost than the other brands</a:t>
            </a:r>
            <a:endParaRPr lang="en-US" dirty="0"/>
          </a:p>
        </p:txBody>
      </p:sp>
      <p:sp>
        <p:nvSpPr>
          <p:cNvPr id="4" name="Slide Number Placeholder 3"/>
          <p:cNvSpPr>
            <a:spLocks noGrp="1"/>
          </p:cNvSpPr>
          <p:nvPr>
            <p:ph type="sldNum" sz="quarter" idx="10"/>
          </p:nvPr>
        </p:nvSpPr>
        <p:spPr/>
        <p:txBody>
          <a:bodyPr/>
          <a:lstStyle/>
          <a:p>
            <a:fld id="{5C53CD7D-9841-40B1-8746-4FE9029CFC72}" type="slidenum">
              <a:rPr lang="en-US" smtClean="0"/>
              <a:pPr/>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is a typical air</a:t>
            </a:r>
            <a:r>
              <a:rPr lang="en-US" baseline="0" dirty="0" smtClean="0"/>
              <a:t> sampling smoke detection system. It consists of a detector of which ANY brand like Vesda is UL approved for use with RedPipe. Then there is an optional In-Line filter for dusty environments. Then a union to allow access to the system for service and repair in the future. Number 3 is a standard 90 degree elbow. Number 4 is a standard coupling. Number 5 is a standard Tee. It can be used in the system for “U” type air sampling designs or use with Number 6 which is a capillary (Note All the individual components can be found in our Redpipe catalog). Number 7 is our Redpipe that is our 3/4” special </a:t>
            </a:r>
            <a:r>
              <a:rPr lang="en-US" baseline="0" dirty="0" err="1" smtClean="0"/>
              <a:t>CPVC</a:t>
            </a:r>
            <a:r>
              <a:rPr lang="en-US" baseline="0" dirty="0" smtClean="0"/>
              <a:t> that I spoke of on the previous slide. Number 8 is our radius bend elbow which doesn’t restrict flow if you have an unusual system with many elbows. Number 9 is our standard test point for commissioning, service and </a:t>
            </a:r>
            <a:r>
              <a:rPr lang="en-US" baseline="0" dirty="0" smtClean="0"/>
              <a:t>maintenance. </a:t>
            </a:r>
            <a:endParaRPr lang="en-US" dirty="0"/>
          </a:p>
        </p:txBody>
      </p:sp>
      <p:sp>
        <p:nvSpPr>
          <p:cNvPr id="4" name="Slide Number Placeholder 3"/>
          <p:cNvSpPr>
            <a:spLocks noGrp="1"/>
          </p:cNvSpPr>
          <p:nvPr>
            <p:ph type="sldNum" sz="quarter" idx="10"/>
          </p:nvPr>
        </p:nvSpPr>
        <p:spPr/>
        <p:txBody>
          <a:bodyPr/>
          <a:lstStyle/>
          <a:p>
            <a:fld id="{5C53CD7D-9841-40B1-8746-4FE9029CFC72}" type="slidenum">
              <a:rPr lang="en-US" smtClean="0"/>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carry a complete line of fittings and accessories for your</a:t>
            </a:r>
            <a:r>
              <a:rPr lang="en-US" baseline="0" dirty="0" smtClean="0"/>
              <a:t> pipe network and all at a lower cost than the other brands.</a:t>
            </a:r>
            <a:endParaRPr lang="en-US" dirty="0"/>
          </a:p>
        </p:txBody>
      </p:sp>
      <p:sp>
        <p:nvSpPr>
          <p:cNvPr id="4" name="Slide Number Placeholder 3"/>
          <p:cNvSpPr>
            <a:spLocks noGrp="1"/>
          </p:cNvSpPr>
          <p:nvPr>
            <p:ph type="sldNum" sz="quarter" idx="10"/>
          </p:nvPr>
        </p:nvSpPr>
        <p:spPr/>
        <p:txBody>
          <a:bodyPr/>
          <a:lstStyle/>
          <a:p>
            <a:fld id="{5C53CD7D-9841-40B1-8746-4FE9029CFC72}"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Here</a:t>
            </a:r>
            <a:r>
              <a:rPr lang="en-US" baseline="0" dirty="0" smtClean="0"/>
              <a:t> we have additional </a:t>
            </a:r>
            <a:r>
              <a:rPr lang="en-US" dirty="0" smtClean="0"/>
              <a:t>accessories for testing and installations of any brand detector</a:t>
            </a:r>
            <a:endParaRPr lang="en-US" dirty="0"/>
          </a:p>
        </p:txBody>
      </p:sp>
      <p:sp>
        <p:nvSpPr>
          <p:cNvPr id="4" name="Slide Number Placeholder 3"/>
          <p:cNvSpPr>
            <a:spLocks noGrp="1"/>
          </p:cNvSpPr>
          <p:nvPr>
            <p:ph type="sldNum" sz="quarter" idx="10"/>
          </p:nvPr>
        </p:nvSpPr>
        <p:spPr/>
        <p:txBody>
          <a:bodyPr/>
          <a:lstStyle/>
          <a:p>
            <a:fld id="{5C53CD7D-9841-40B1-8746-4FE9029CFC72}"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And we have just added our new Calibrated</a:t>
            </a:r>
            <a:r>
              <a:rPr lang="en-US" baseline="0" dirty="0" smtClean="0"/>
              <a:t> Test Point. The new test point prevents the test point from accidentally being left open and also provides additional security by keeping unauthorized companies from servicing the system.   </a:t>
            </a:r>
            <a:endParaRPr lang="en-US" dirty="0"/>
          </a:p>
        </p:txBody>
      </p:sp>
      <p:sp>
        <p:nvSpPr>
          <p:cNvPr id="4" name="Slide Number Placeholder 3"/>
          <p:cNvSpPr>
            <a:spLocks noGrp="1"/>
          </p:cNvSpPr>
          <p:nvPr>
            <p:ph type="sldNum" sz="quarter" idx="10"/>
          </p:nvPr>
        </p:nvSpPr>
        <p:spPr/>
        <p:txBody>
          <a:bodyPr/>
          <a:lstStyle/>
          <a:p>
            <a:fld id="{5C53CD7D-9841-40B1-8746-4FE9029CFC72}"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And this is our new Redpipe Kit. It’s simplest way ever to purchase your air sampling pipe !!! Everything</a:t>
            </a:r>
            <a:r>
              <a:rPr lang="en-US" baseline="0" dirty="0" smtClean="0"/>
              <a:t> you need in a single box!! Just divide your total square feet by 2500 and that tells you how many kits you need. No more pipe take offs. No more estimating mistakes. No more forgotten fittings when you get to the site. Easy project staging. A single box for every 2500 sq ft. Oh I would add an additional kit if you have high ceilings. And all of this at a lower cost than buying the individual pipe and fittings.</a:t>
            </a:r>
            <a:endParaRPr lang="en-US" dirty="0"/>
          </a:p>
        </p:txBody>
      </p:sp>
      <p:sp>
        <p:nvSpPr>
          <p:cNvPr id="4" name="Slide Number Placeholder 3"/>
          <p:cNvSpPr>
            <a:spLocks noGrp="1"/>
          </p:cNvSpPr>
          <p:nvPr>
            <p:ph type="sldNum" sz="quarter" idx="10"/>
          </p:nvPr>
        </p:nvSpPr>
        <p:spPr/>
        <p:txBody>
          <a:bodyPr/>
          <a:lstStyle/>
          <a:p>
            <a:fld id="{5C53CD7D-9841-40B1-8746-4FE9029CFC72}"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Easily organize your project with all the pipe and fittings for a 2,500sq.ft. area in a single box or multiple boxes for multiple areas</a:t>
            </a:r>
          </a:p>
          <a:p>
            <a:endParaRPr lang="en-US" dirty="0" smtClean="0"/>
          </a:p>
          <a:p>
            <a:r>
              <a:rPr lang="en-US" dirty="0" smtClean="0"/>
              <a:t>Divide your total Sq. Ft. by 2,500, Equals the number of pipe kits you need</a:t>
            </a:r>
          </a:p>
          <a:p>
            <a:endParaRPr lang="en-US" dirty="0" smtClean="0"/>
          </a:p>
          <a:p>
            <a:r>
              <a:rPr lang="en-US" dirty="0" smtClean="0"/>
              <a:t>The ONLY pipe and fittings UL Listed for use with ALL air sampling smoke detection systems.</a:t>
            </a:r>
          </a:p>
          <a:p>
            <a:endParaRPr lang="en-US" dirty="0" smtClean="0"/>
          </a:p>
          <a:p>
            <a:r>
              <a:rPr lang="en-US" dirty="0" smtClean="0"/>
              <a:t>Plenum rated self-extinguishing pipe and fittings</a:t>
            </a:r>
          </a:p>
          <a:p>
            <a:endParaRPr lang="en-US" dirty="0" smtClean="0"/>
          </a:p>
          <a:p>
            <a:r>
              <a:rPr lang="en-US" dirty="0" smtClean="0"/>
              <a:t>Pipe lengths are  7.5’ for Easy Shipping (Overnight Shipping Available)</a:t>
            </a:r>
          </a:p>
          <a:p>
            <a:endParaRPr lang="en-US" dirty="0" smtClean="0"/>
          </a:p>
          <a:p>
            <a:r>
              <a:rPr lang="en-US" dirty="0" smtClean="0"/>
              <a:t>No Labels Required. NFPA identification imprinted directly on the pipe</a:t>
            </a:r>
          </a:p>
          <a:p>
            <a:endParaRPr lang="en-US" dirty="0" smtClean="0"/>
          </a:p>
          <a:p>
            <a:r>
              <a:rPr lang="en-US" dirty="0" smtClean="0"/>
              <a:t>UL Listed for ANY Brand Air Sampling Smoke Detector</a:t>
            </a:r>
          </a:p>
          <a:p>
            <a:endParaRPr lang="en-US" dirty="0"/>
          </a:p>
        </p:txBody>
      </p:sp>
      <p:sp>
        <p:nvSpPr>
          <p:cNvPr id="4" name="Slide Number Placeholder 3"/>
          <p:cNvSpPr>
            <a:spLocks noGrp="1"/>
          </p:cNvSpPr>
          <p:nvPr>
            <p:ph type="sldNum" sz="quarter" idx="10"/>
          </p:nvPr>
        </p:nvSpPr>
        <p:spPr/>
        <p:txBody>
          <a:bodyPr/>
          <a:lstStyle/>
          <a:p>
            <a:fld id="{5C53CD7D-9841-40B1-8746-4FE9029CFC72}"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2840568"/>
            <a:ext cx="5829300" cy="1960033"/>
          </a:xfrm>
        </p:spPr>
        <p:txBody>
          <a:bodyPr/>
          <a:lstStyle/>
          <a:p>
            <a:r>
              <a:rPr lang="en-US" smtClean="0"/>
              <a:t>Click to edit Master title style</a:t>
            </a:r>
            <a:endParaRPr lang="en-US"/>
          </a:p>
        </p:txBody>
      </p:sp>
      <p:sp>
        <p:nvSpPr>
          <p:cNvPr id="3" name="Subtitle 2"/>
          <p:cNvSpPr>
            <a:spLocks noGrp="1"/>
          </p:cNvSpPr>
          <p:nvPr>
            <p:ph type="subTitle" idx="1"/>
          </p:nvPr>
        </p:nvSpPr>
        <p:spPr>
          <a:xfrm>
            <a:off x="1028700" y="5181600"/>
            <a:ext cx="4800600" cy="23368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E1B6DDF-5585-4D68-8BEE-2F424496C0EA}" type="datetimeFigureOut">
              <a:rPr lang="en-US" smtClean="0"/>
              <a:pPr/>
              <a:t>11/23/2022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A1F736-8110-4ED6-80E4-D8690706C1A1}"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E1B6DDF-5585-4D68-8BEE-2F424496C0EA}" type="datetimeFigureOut">
              <a:rPr lang="en-US" smtClean="0"/>
              <a:pPr/>
              <a:t>11/23/2022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A1F736-8110-4ED6-80E4-D8690706C1A1}"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72050" y="366185"/>
            <a:ext cx="1543050" cy="780203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42900" y="366185"/>
            <a:ext cx="4514850" cy="780203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E1B6DDF-5585-4D68-8BEE-2F424496C0EA}" type="datetimeFigureOut">
              <a:rPr lang="en-US" smtClean="0"/>
              <a:pPr/>
              <a:t>11/23/2022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A1F736-8110-4ED6-80E4-D8690706C1A1}"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E1B6DDF-5585-4D68-8BEE-2F424496C0EA}" type="datetimeFigureOut">
              <a:rPr lang="en-US" smtClean="0"/>
              <a:pPr/>
              <a:t>11/23/2022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A1F736-8110-4ED6-80E4-D8690706C1A1}"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1735" y="5875867"/>
            <a:ext cx="5829300" cy="181610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541735" y="3875618"/>
            <a:ext cx="5829300" cy="2000249"/>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E1B6DDF-5585-4D68-8BEE-2F424496C0EA}" type="datetimeFigureOut">
              <a:rPr lang="en-US" smtClean="0"/>
              <a:pPr/>
              <a:t>11/23/2022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A1F736-8110-4ED6-80E4-D8690706C1A1}"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42900" y="2133601"/>
            <a:ext cx="3028950" cy="603461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486150" y="2133601"/>
            <a:ext cx="3028950" cy="603461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E1B6DDF-5585-4D68-8BEE-2F424496C0EA}" type="datetimeFigureOut">
              <a:rPr lang="en-US" smtClean="0"/>
              <a:pPr/>
              <a:t>11/23/2022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A1F736-8110-4ED6-80E4-D8690706C1A1}"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342900" y="2046817"/>
            <a:ext cx="3030141"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342900" y="2899833"/>
            <a:ext cx="303014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3483769" y="2046817"/>
            <a:ext cx="3031331"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3483769" y="2899833"/>
            <a:ext cx="303133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E1B6DDF-5585-4D68-8BEE-2F424496C0EA}" type="datetimeFigureOut">
              <a:rPr lang="en-US" smtClean="0"/>
              <a:pPr/>
              <a:t>11/23/2022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CA1F736-8110-4ED6-80E4-D8690706C1A1}"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E1B6DDF-5585-4D68-8BEE-2F424496C0EA}" type="datetimeFigureOut">
              <a:rPr lang="en-US" smtClean="0"/>
              <a:pPr/>
              <a:t>11/23/2022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CA1F736-8110-4ED6-80E4-D8690706C1A1}"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1B6DDF-5585-4D68-8BEE-2F424496C0EA}" type="datetimeFigureOut">
              <a:rPr lang="en-US" smtClean="0"/>
              <a:pPr/>
              <a:t>11/23/2022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CA1F736-8110-4ED6-80E4-D8690706C1A1}"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0" y="364067"/>
            <a:ext cx="2256235" cy="154940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2681287" y="364067"/>
            <a:ext cx="3833813" cy="780415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42900" y="1913467"/>
            <a:ext cx="2256235" cy="625475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E1B6DDF-5585-4D68-8BEE-2F424496C0EA}" type="datetimeFigureOut">
              <a:rPr lang="en-US" smtClean="0"/>
              <a:pPr/>
              <a:t>11/23/2022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A1F736-8110-4ED6-80E4-D8690706C1A1}"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44216" y="6400800"/>
            <a:ext cx="4114800" cy="755651"/>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344216" y="817033"/>
            <a:ext cx="41148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344216" y="7156451"/>
            <a:ext cx="4114800" cy="107314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E1B6DDF-5585-4D68-8BEE-2F424496C0EA}" type="datetimeFigureOut">
              <a:rPr lang="en-US" smtClean="0"/>
              <a:pPr/>
              <a:t>11/23/2022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A1F736-8110-4ED6-80E4-D8690706C1A1}"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42900" y="366184"/>
            <a:ext cx="6172200" cy="1524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342900" y="2133601"/>
            <a:ext cx="6172200" cy="603461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342900" y="8475134"/>
            <a:ext cx="1600200" cy="486833"/>
          </a:xfrm>
          <a:prstGeom prst="rect">
            <a:avLst/>
          </a:prstGeom>
        </p:spPr>
        <p:txBody>
          <a:bodyPr vert="horz" lIns="91440" tIns="45720" rIns="91440" bIns="45720" rtlCol="0" anchor="ctr"/>
          <a:lstStyle>
            <a:lvl1pPr algn="l">
              <a:defRPr sz="1200">
                <a:solidFill>
                  <a:schemeClr val="tx1">
                    <a:tint val="75000"/>
                  </a:schemeClr>
                </a:solidFill>
              </a:defRPr>
            </a:lvl1pPr>
          </a:lstStyle>
          <a:p>
            <a:fld id="{2E1B6DDF-5585-4D68-8BEE-2F424496C0EA}" type="datetimeFigureOut">
              <a:rPr lang="en-US" smtClean="0"/>
              <a:pPr/>
              <a:t>11/23/2022</a:t>
            </a:fld>
            <a:endParaRPr lang="en-US"/>
          </a:p>
        </p:txBody>
      </p:sp>
      <p:sp>
        <p:nvSpPr>
          <p:cNvPr id="5" name="Footer Placeholder 4"/>
          <p:cNvSpPr>
            <a:spLocks noGrp="1"/>
          </p:cNvSpPr>
          <p:nvPr>
            <p:ph type="ftr" sz="quarter" idx="3"/>
          </p:nvPr>
        </p:nvSpPr>
        <p:spPr>
          <a:xfrm>
            <a:off x="2343150" y="8475134"/>
            <a:ext cx="2171700" cy="486833"/>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914900" y="8475134"/>
            <a:ext cx="1600200" cy="486833"/>
          </a:xfrm>
          <a:prstGeom prst="rect">
            <a:avLst/>
          </a:prstGeom>
        </p:spPr>
        <p:txBody>
          <a:bodyPr vert="horz" lIns="91440" tIns="45720" rIns="91440" bIns="45720" rtlCol="0" anchor="ctr"/>
          <a:lstStyle>
            <a:lvl1pPr algn="r">
              <a:defRPr sz="1200">
                <a:solidFill>
                  <a:schemeClr val="tx1">
                    <a:tint val="75000"/>
                  </a:schemeClr>
                </a:solidFill>
              </a:defRPr>
            </a:lvl1pPr>
          </a:lstStyle>
          <a:p>
            <a:fld id="{5CA1F736-8110-4ED6-80E4-D8690706C1A1}"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2.jpeg"/><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edPipe Catalog 2022 v1.jpg"/>
          <p:cNvPicPr>
            <a:picLocks noChangeAspect="1"/>
          </p:cNvPicPr>
          <p:nvPr/>
        </p:nvPicPr>
        <p:blipFill>
          <a:blip r:embed="rId3" cstate="print"/>
          <a:stretch>
            <a:fillRect/>
          </a:stretch>
        </p:blipFill>
        <p:spPr>
          <a:xfrm>
            <a:off x="0" y="0"/>
            <a:ext cx="6858000" cy="9143999"/>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dpipe Emailer (slide 9).jpg"/>
          <p:cNvPicPr>
            <a:picLocks noChangeAspect="1"/>
          </p:cNvPicPr>
          <p:nvPr/>
        </p:nvPicPr>
        <p:blipFill>
          <a:blip r:embed="rId3" cstate="print"/>
          <a:stretch>
            <a:fillRect/>
          </a:stretch>
        </p:blipFill>
        <p:spPr>
          <a:xfrm>
            <a:off x="59038" y="1066801"/>
            <a:ext cx="10837562" cy="5127556"/>
          </a:xfrm>
          <a:prstGeom prst="rect">
            <a:avLst/>
          </a:prstGeom>
        </p:spPr>
      </p:pic>
      <p:sp>
        <p:nvSpPr>
          <p:cNvPr id="3" name="TextBox 2"/>
          <p:cNvSpPr txBox="1"/>
          <p:nvPr/>
        </p:nvSpPr>
        <p:spPr>
          <a:xfrm>
            <a:off x="265043" y="6477000"/>
            <a:ext cx="6454011" cy="584775"/>
          </a:xfrm>
          <a:prstGeom prst="rect">
            <a:avLst/>
          </a:prstGeom>
          <a:noFill/>
        </p:spPr>
        <p:txBody>
          <a:bodyPr wrap="none" rtlCol="0">
            <a:spAutoFit/>
          </a:bodyPr>
          <a:lstStyle/>
          <a:p>
            <a:r>
              <a:rPr lang="en-US" sz="3200" b="1" i="1" dirty="0" smtClean="0">
                <a:solidFill>
                  <a:srgbClr val="FF0000"/>
                </a:solidFill>
              </a:rPr>
              <a:t>And All for a            Nickel a Sq. Foot</a:t>
            </a:r>
            <a:endParaRPr lang="en-US" sz="3200" b="1" i="1" dirty="0">
              <a:solidFill>
                <a:srgbClr val="FF0000"/>
              </a:solidFill>
            </a:endParaRPr>
          </a:p>
        </p:txBody>
      </p:sp>
      <p:pic>
        <p:nvPicPr>
          <p:cNvPr id="4098" name="Picture 2" descr="Download Nickel Photos Free Transparent Image HQ HQ PNG Image | FreePNGImg"/>
          <p:cNvPicPr>
            <a:picLocks noChangeAspect="1" noChangeArrowheads="1"/>
          </p:cNvPicPr>
          <p:nvPr/>
        </p:nvPicPr>
        <p:blipFill>
          <a:blip r:embed="rId4" cstate="print"/>
          <a:srcRect/>
          <a:stretch>
            <a:fillRect/>
          </a:stretch>
        </p:blipFill>
        <p:spPr bwMode="auto">
          <a:xfrm>
            <a:off x="2627243" y="6324600"/>
            <a:ext cx="806588" cy="800101"/>
          </a:xfrm>
          <a:prstGeom prst="rect">
            <a:avLst/>
          </a:prstGeom>
          <a:noFill/>
        </p:spPr>
      </p:pic>
      <p:sp>
        <p:nvSpPr>
          <p:cNvPr id="5" name="TextBox 4"/>
          <p:cNvSpPr txBox="1"/>
          <p:nvPr/>
        </p:nvSpPr>
        <p:spPr>
          <a:xfrm>
            <a:off x="762000" y="7964269"/>
            <a:ext cx="5356659" cy="646331"/>
          </a:xfrm>
          <a:prstGeom prst="rect">
            <a:avLst/>
          </a:prstGeom>
          <a:noFill/>
        </p:spPr>
        <p:txBody>
          <a:bodyPr wrap="none" rtlCol="0">
            <a:spAutoFit/>
          </a:bodyPr>
          <a:lstStyle/>
          <a:p>
            <a:r>
              <a:rPr lang="en-US" sz="3600" b="1" i="1" dirty="0" smtClean="0">
                <a:solidFill>
                  <a:srgbClr val="FF0000"/>
                </a:solidFill>
              </a:rPr>
              <a:t>It Doesn’t Get Any Easier!!!</a:t>
            </a:r>
            <a:endParaRPr lang="en-US" sz="3600" b="1" i="1" dirty="0">
              <a:solidFill>
                <a:srgbClr val="FF0000"/>
              </a:solidFill>
            </a:endParaRPr>
          </a:p>
        </p:txBody>
      </p:sp>
      <p:pic>
        <p:nvPicPr>
          <p:cNvPr id="6" name="Picture 5" descr="Safe Logo.jpg"/>
          <p:cNvPicPr>
            <a:picLocks noChangeAspect="1"/>
          </p:cNvPicPr>
          <p:nvPr/>
        </p:nvPicPr>
        <p:blipFill>
          <a:blip r:embed="rId5" cstate="print"/>
          <a:stretch>
            <a:fillRect/>
          </a:stretch>
        </p:blipFill>
        <p:spPr>
          <a:xfrm>
            <a:off x="2362200" y="147017"/>
            <a:ext cx="1556004" cy="805483"/>
          </a:xfrm>
          <a:prstGeom prst="rect">
            <a:avLst/>
          </a:prstGeom>
        </p:spPr>
      </p:pic>
      <p:sp>
        <p:nvSpPr>
          <p:cNvPr id="7" name="TextBox 6"/>
          <p:cNvSpPr txBox="1"/>
          <p:nvPr/>
        </p:nvSpPr>
        <p:spPr>
          <a:xfrm>
            <a:off x="1026178" y="7086600"/>
            <a:ext cx="4765022" cy="646331"/>
          </a:xfrm>
          <a:prstGeom prst="rect">
            <a:avLst/>
          </a:prstGeom>
          <a:noFill/>
        </p:spPr>
        <p:txBody>
          <a:bodyPr wrap="none" rtlCol="0">
            <a:spAutoFit/>
          </a:bodyPr>
          <a:lstStyle/>
          <a:p>
            <a:r>
              <a:rPr lang="en-US" sz="3600" b="1" i="1" dirty="0" smtClean="0">
                <a:solidFill>
                  <a:schemeClr val="tx2"/>
                </a:solidFill>
              </a:rPr>
              <a:t>In Stock – Ready To Ship</a:t>
            </a:r>
            <a:endParaRPr lang="en-US" sz="3600" b="1" i="1" dirty="0">
              <a:solidFill>
                <a:schemeClr val="tx2"/>
              </a:solidFill>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fe Logo.jpg"/>
          <p:cNvPicPr>
            <a:picLocks noChangeAspect="1"/>
          </p:cNvPicPr>
          <p:nvPr/>
        </p:nvPicPr>
        <p:blipFill>
          <a:blip r:embed="rId3" cstate="print"/>
          <a:stretch>
            <a:fillRect/>
          </a:stretch>
        </p:blipFill>
        <p:spPr>
          <a:xfrm>
            <a:off x="870383" y="2514600"/>
            <a:ext cx="5225617" cy="2705100"/>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P_RedPipe Data Sheet v1 (slide 8).jpg"/>
          <p:cNvPicPr>
            <a:picLocks noChangeAspect="1"/>
          </p:cNvPicPr>
          <p:nvPr/>
        </p:nvPicPr>
        <p:blipFill>
          <a:blip r:embed="rId3" cstate="print"/>
          <a:stretch>
            <a:fillRect/>
          </a:stretch>
        </p:blipFill>
        <p:spPr>
          <a:xfrm>
            <a:off x="25150" y="152400"/>
            <a:ext cx="6807700" cy="8839200"/>
          </a:xfrm>
          <a:prstGeom prst="rect">
            <a:avLst/>
          </a:prstGeom>
        </p:spPr>
      </p:pic>
      <p:pic>
        <p:nvPicPr>
          <p:cNvPr id="3" name="Picture 2" descr="RedPipe Catalog 2022 v1 Slide 3.jpg"/>
          <p:cNvPicPr>
            <a:picLocks noChangeAspect="1"/>
          </p:cNvPicPr>
          <p:nvPr/>
        </p:nvPicPr>
        <p:blipFill>
          <a:blip r:embed="rId4" cstate="print"/>
          <a:stretch>
            <a:fillRect/>
          </a:stretch>
        </p:blipFill>
        <p:spPr>
          <a:xfrm>
            <a:off x="0" y="120705"/>
            <a:ext cx="6858000" cy="8902589"/>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P_RedPipe Data Sheet v1 (slide 8).jpg"/>
          <p:cNvPicPr>
            <a:picLocks noChangeAspect="1"/>
          </p:cNvPicPr>
          <p:nvPr/>
        </p:nvPicPr>
        <p:blipFill>
          <a:blip r:embed="rId3" cstate="print"/>
          <a:stretch>
            <a:fillRect/>
          </a:stretch>
        </p:blipFill>
        <p:spPr>
          <a:xfrm>
            <a:off x="25150" y="0"/>
            <a:ext cx="6807700" cy="914400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dPipe Catalog 2022 v1(Slide 2).jpg"/>
          <p:cNvPicPr>
            <a:picLocks noChangeAspect="1"/>
          </p:cNvPicPr>
          <p:nvPr/>
        </p:nvPicPr>
        <p:blipFill>
          <a:blip r:embed="rId3" cstate="print"/>
          <a:stretch>
            <a:fillRect/>
          </a:stretch>
        </p:blipFill>
        <p:spPr>
          <a:xfrm>
            <a:off x="0" y="0"/>
            <a:ext cx="6858000" cy="9143999"/>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dPipe Catalog 2022 v1(Slide 3).jpg"/>
          <p:cNvPicPr>
            <a:picLocks noChangeAspect="1"/>
          </p:cNvPicPr>
          <p:nvPr/>
        </p:nvPicPr>
        <p:blipFill>
          <a:blip r:embed="rId3" cstate="print"/>
          <a:stretch>
            <a:fillRect/>
          </a:stretch>
        </p:blipFill>
        <p:spPr>
          <a:xfrm>
            <a:off x="0" y="1"/>
            <a:ext cx="6858000" cy="9144000"/>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dPipe Catalog 2022 v1(Slide 4).jpg"/>
          <p:cNvPicPr>
            <a:picLocks noChangeAspect="1"/>
          </p:cNvPicPr>
          <p:nvPr/>
        </p:nvPicPr>
        <p:blipFill>
          <a:blip r:embed="rId3" cstate="print"/>
          <a:stretch>
            <a:fillRect/>
          </a:stretch>
        </p:blipFill>
        <p:spPr>
          <a:xfrm>
            <a:off x="0" y="0"/>
            <a:ext cx="6858000" cy="9143999"/>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P_Calibrated Test Point Data Sheet JPEG (slide 10).jpg"/>
          <p:cNvPicPr>
            <a:picLocks noChangeAspect="1"/>
          </p:cNvPicPr>
          <p:nvPr/>
        </p:nvPicPr>
        <p:blipFill>
          <a:blip r:embed="rId3" cstate="print"/>
          <a:stretch>
            <a:fillRect/>
          </a:stretch>
        </p:blipFill>
        <p:spPr>
          <a:xfrm>
            <a:off x="0" y="228600"/>
            <a:ext cx="6858000" cy="8610600"/>
          </a:xfrm>
          <a:prstGeom prst="rect">
            <a:avLst/>
          </a:prstGeom>
        </p:spPr>
      </p:pic>
      <p:sp>
        <p:nvSpPr>
          <p:cNvPr id="5" name="Rectangle 4"/>
          <p:cNvSpPr/>
          <p:nvPr/>
        </p:nvSpPr>
        <p:spPr>
          <a:xfrm>
            <a:off x="3048000" y="2514600"/>
            <a:ext cx="1608133" cy="923330"/>
          </a:xfrm>
          <a:prstGeom prst="rect">
            <a:avLst/>
          </a:prstGeom>
          <a:noFill/>
        </p:spPr>
        <p:txBody>
          <a:bodyPr wrap="none" lIns="91440" tIns="45720" rIns="91440" bIns="45720">
            <a:spAutoFit/>
            <a:scene3d>
              <a:camera prst="isometricOffAxis1Right"/>
              <a:lightRig rig="threePt" dir="t"/>
            </a:scene3d>
          </a:bodyPr>
          <a:lstStyle/>
          <a:p>
            <a:pPr algn="ctr"/>
            <a:r>
              <a:rPr lang="en-US" sz="5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NEW</a:t>
            </a:r>
            <a:endParaRPr lang="en-US" sz="5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P_RedPipe Kit Sales Sheet v1(slide 6).jpg"/>
          <p:cNvPicPr>
            <a:picLocks noChangeAspect="1"/>
          </p:cNvPicPr>
          <p:nvPr/>
        </p:nvPicPr>
        <p:blipFill>
          <a:blip r:embed="rId3" cstate="print"/>
          <a:stretch>
            <a:fillRect/>
          </a:stretch>
        </p:blipFill>
        <p:spPr>
          <a:xfrm>
            <a:off x="0" y="152400"/>
            <a:ext cx="6858000" cy="8839200"/>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dPipe Catalog 2022 v1(slide 7).jpg"/>
          <p:cNvPicPr>
            <a:picLocks noChangeAspect="1"/>
          </p:cNvPicPr>
          <p:nvPr/>
        </p:nvPicPr>
        <p:blipFill>
          <a:blip r:embed="rId3" cstate="print"/>
          <a:stretch>
            <a:fillRect/>
          </a:stretch>
        </p:blipFill>
        <p:spPr>
          <a:xfrm>
            <a:off x="0" y="195532"/>
            <a:ext cx="6858000" cy="8796068"/>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218</TotalTime>
  <Words>893</Words>
  <Application>Microsoft Office PowerPoint</Application>
  <PresentationFormat>On-screen Show (4:3)</PresentationFormat>
  <Paragraphs>60</Paragraphs>
  <Slides>11</Slides>
  <Notes>11</Notes>
  <HiddenSlides>0</HiddenSlides>
  <MMClips>0</MMClips>
  <ScaleCrop>false</ScaleCrop>
  <HeadingPairs>
    <vt:vector size="4" baseType="variant">
      <vt:variant>
        <vt:lpstr>Theme</vt:lpstr>
      </vt:variant>
      <vt:variant>
        <vt:i4>1</vt:i4>
      </vt:variant>
      <vt:variant>
        <vt:lpstr>Slide Titles</vt:lpstr>
      </vt:variant>
      <vt:variant>
        <vt:i4>11</vt:i4>
      </vt:variant>
    </vt:vector>
  </HeadingPairs>
  <TitlesOfParts>
    <vt:vector size="12"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Windows User</dc:creator>
  <cp:lastModifiedBy>Windows User</cp:lastModifiedBy>
  <cp:revision>44</cp:revision>
  <dcterms:created xsi:type="dcterms:W3CDTF">2022-11-21T22:38:29Z</dcterms:created>
  <dcterms:modified xsi:type="dcterms:W3CDTF">2022-11-23T16:20:00Z</dcterms:modified>
</cp:coreProperties>
</file>